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2" y="-15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2225D1-D0A7-4600-8857-BD2451E057CA}" type="datetimeFigureOut">
              <a:rPr lang="fr-FR" smtClean="0"/>
              <a:t>16/01/2020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02B907A-1130-4E0D-93B2-E712F236C5E4}"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re 28"/>
          <p:cNvSpPr>
            <a:spLocks noGrp="1"/>
          </p:cNvSpPr>
          <p:nvPr>
            <p:ph type="ctrTitle"/>
          </p:nvPr>
        </p:nvSpPr>
        <p:spPr>
          <a:xfrm>
            <a:off x="381000" y="4853411"/>
            <a:ext cx="8458200" cy="1222375"/>
          </a:xfrm>
        </p:spPr>
        <p:txBody>
          <a:bodyPr anchor="t"/>
          <a:lstStyle/>
          <a:p>
            <a:r>
              <a:rPr kumimoji="0" lang="fr-FR" smtClean="0"/>
              <a:t>Cliquez pour modifier le style du titre</a:t>
            </a:r>
            <a:endParaRPr kumimoji="0" lang="en-US"/>
          </a:p>
        </p:txBody>
      </p:sp>
      <p:sp>
        <p:nvSpPr>
          <p:cNvPr id="9" name="Sous-titr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16" name="Espace réservé de la date 15"/>
          <p:cNvSpPr>
            <a:spLocks noGrp="1"/>
          </p:cNvSpPr>
          <p:nvPr>
            <p:ph type="dt" sz="half" idx="10"/>
          </p:nvPr>
        </p:nvSpPr>
        <p:spPr/>
        <p:txBody>
          <a:bodyPr/>
          <a:lstStyle/>
          <a:p>
            <a:fld id="{78EF2FAD-10A7-43D4-B862-3056978C4AE6}" type="datetime1">
              <a:rPr lang="en-US" smtClean="0"/>
              <a:t>1/16/2020</a:t>
            </a:fld>
            <a:endParaRPr lang="en-US"/>
          </a:p>
        </p:txBody>
      </p:sp>
      <p:sp>
        <p:nvSpPr>
          <p:cNvPr id="2" name="Espace réservé du pied de page 1"/>
          <p:cNvSpPr>
            <a:spLocks noGrp="1"/>
          </p:cNvSpPr>
          <p:nvPr>
            <p:ph type="ftr" sz="quarter" idx="11"/>
          </p:nvPr>
        </p:nvSpPr>
        <p:spPr/>
        <p:txBody>
          <a:bodyPr/>
          <a:lstStyle/>
          <a:p>
            <a:r>
              <a:rPr kumimoji="0" lang="en-US" smtClean="0"/>
              <a:t>Marc Halévy - www.noetique.eu - marc@noetique.eu</a:t>
            </a:r>
            <a:endParaRPr kumimoji="0" lang="en-US"/>
          </a:p>
        </p:txBody>
      </p:sp>
      <p:sp>
        <p:nvSpPr>
          <p:cNvPr id="15" name="Espace réservé du numéro de diapositive 14"/>
          <p:cNvSpPr>
            <a:spLocks noGrp="1"/>
          </p:cNvSpPr>
          <p:nvPr>
            <p:ph type="sldNum" sz="quarter" idx="12"/>
          </p:nvPr>
        </p:nvSpPr>
        <p:spPr>
          <a:xfrm>
            <a:off x="8229600" y="6473952"/>
            <a:ext cx="758952" cy="246888"/>
          </a:xfrm>
        </p:spPr>
        <p:txBody>
          <a:bodyPr/>
          <a:lstStyle/>
          <a:p>
            <a:fld id="{CA15C064-DD44-4CAC-873E-2D1F54821676}" type="slidenum">
              <a:rPr kumimoji="0" lang="en-US" smtClean="0"/>
              <a:pPr/>
              <a:t>‹N°›</a:t>
            </a:fld>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BE1BB34-A040-4E8B-AC94-C8D64829366B}" type="datetime1">
              <a:rPr lang="en-US" smtClean="0"/>
              <a:t>1/16/2020</a:t>
            </a:fld>
            <a:endParaRPr lang="en-US"/>
          </a:p>
        </p:txBody>
      </p:sp>
      <p:sp>
        <p:nvSpPr>
          <p:cNvPr id="5" name="Espace réservé du pied de page 4"/>
          <p:cNvSpPr>
            <a:spLocks noGrp="1"/>
          </p:cNvSpPr>
          <p:nvPr>
            <p:ph type="ftr" sz="quarter" idx="11"/>
          </p:nvPr>
        </p:nvSpPr>
        <p:spPr/>
        <p:txBody>
          <a:bodyPr/>
          <a:lstStyle/>
          <a:p>
            <a:r>
              <a:rPr kumimoji="0" lang="en-US" smtClean="0"/>
              <a:t>Marc Halévy - www.noetique.eu - marc@noetique.eu</a:t>
            </a:r>
            <a:endParaRPr kumimoji="0" lang="en-US"/>
          </a:p>
        </p:txBody>
      </p:sp>
      <p:sp>
        <p:nvSpPr>
          <p:cNvPr id="6" name="Espace réservé du numéro de diapositive 5"/>
          <p:cNvSpPr>
            <a:spLocks noGrp="1"/>
          </p:cNvSpPr>
          <p:nvPr>
            <p:ph type="sldNum" sz="quarter" idx="12"/>
          </p:nvPr>
        </p:nvSpPr>
        <p:spPr/>
        <p:txBody>
          <a:bodyPr/>
          <a:lstStyle/>
          <a:p>
            <a:fld id="{CA15C064-DD44-4CAC-873E-2D1F54821676}" type="slidenum">
              <a:rPr kumimoji="0" lang="en-US" smtClean="0"/>
              <a:pPr/>
              <a:t>‹N°›</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549276"/>
            <a:ext cx="18288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549276"/>
            <a:ext cx="62484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183AE03-CAFE-4964-B714-6C5AC2BA20B5}" type="datetime1">
              <a:rPr lang="en-US" smtClean="0"/>
              <a:t>1/16/2020</a:t>
            </a:fld>
            <a:endParaRPr lang="en-US"/>
          </a:p>
        </p:txBody>
      </p:sp>
      <p:sp>
        <p:nvSpPr>
          <p:cNvPr id="5" name="Espace réservé du pied de page 4"/>
          <p:cNvSpPr>
            <a:spLocks noGrp="1"/>
          </p:cNvSpPr>
          <p:nvPr>
            <p:ph type="ftr" sz="quarter" idx="11"/>
          </p:nvPr>
        </p:nvSpPr>
        <p:spPr/>
        <p:txBody>
          <a:bodyPr/>
          <a:lstStyle/>
          <a:p>
            <a:r>
              <a:rPr kumimoji="0" lang="en-US" smtClean="0"/>
              <a:t>Marc Halévy - www.noetique.eu - marc@noetique.eu</a:t>
            </a:r>
            <a:endParaRPr kumimoji="0" lang="en-US"/>
          </a:p>
        </p:txBody>
      </p:sp>
      <p:sp>
        <p:nvSpPr>
          <p:cNvPr id="6" name="Espace réservé du numéro de diapositive 5"/>
          <p:cNvSpPr>
            <a:spLocks noGrp="1"/>
          </p:cNvSpPr>
          <p:nvPr>
            <p:ph type="sldNum" sz="quarter" idx="12"/>
          </p:nvPr>
        </p:nvSpPr>
        <p:spPr/>
        <p:txBody>
          <a:bodyPr/>
          <a:lstStyle/>
          <a:p>
            <a:fld id="{CA15C064-DD44-4CAC-873E-2D1F54821676}" type="slidenum">
              <a:rPr kumimoji="0" lang="en-US" smtClean="0"/>
              <a:pPr/>
              <a:t>‹N°›</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2" name="Titre 21"/>
          <p:cNvSpPr>
            <a:spLocks noGrp="1"/>
          </p:cNvSpPr>
          <p:nvPr>
            <p:ph type="title"/>
          </p:nvPr>
        </p:nvSpPr>
        <p:spPr/>
        <p:txBody>
          <a:bodyPr/>
          <a:lstStyle/>
          <a:p>
            <a:r>
              <a:rPr kumimoji="0" lang="fr-FR" smtClean="0"/>
              <a:t>Cliquez pour modifier le style du titre</a:t>
            </a:r>
            <a:endParaRPr kumimoji="0" lang="en-US"/>
          </a:p>
        </p:txBody>
      </p:sp>
      <p:sp>
        <p:nvSpPr>
          <p:cNvPr id="27" name="Espace réservé du contenu 26"/>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AD2B6A77-74F2-49F5-B099-EBBBB949C416}" type="datetime1">
              <a:rPr lang="en-US" smtClean="0"/>
              <a:t>1/16/2020</a:t>
            </a:fld>
            <a:endParaRPr lang="en-US"/>
          </a:p>
        </p:txBody>
      </p:sp>
      <p:sp>
        <p:nvSpPr>
          <p:cNvPr id="19" name="Espace réservé du pied de page 18"/>
          <p:cNvSpPr>
            <a:spLocks noGrp="1"/>
          </p:cNvSpPr>
          <p:nvPr>
            <p:ph type="ftr" sz="quarter" idx="11"/>
          </p:nvPr>
        </p:nvSpPr>
        <p:spPr>
          <a:xfrm>
            <a:off x="3581400" y="76200"/>
            <a:ext cx="2895600" cy="288925"/>
          </a:xfrm>
        </p:spPr>
        <p:txBody>
          <a:bodyPr/>
          <a:lstStyle/>
          <a:p>
            <a:r>
              <a:rPr kumimoji="0" lang="en-US" smtClean="0"/>
              <a:t>Marc Halévy - www.noetique.eu - marc@noetique.eu</a:t>
            </a:r>
            <a:endParaRPr kumimoji="0" lang="en-US"/>
          </a:p>
        </p:txBody>
      </p:sp>
      <p:sp>
        <p:nvSpPr>
          <p:cNvPr id="16" name="Espace réservé du numéro de diapositive 15"/>
          <p:cNvSpPr>
            <a:spLocks noGrp="1"/>
          </p:cNvSpPr>
          <p:nvPr>
            <p:ph type="sldNum" sz="quarter" idx="12"/>
          </p:nvPr>
        </p:nvSpPr>
        <p:spPr>
          <a:xfrm>
            <a:off x="8229600" y="6473952"/>
            <a:ext cx="758952" cy="246888"/>
          </a:xfrm>
        </p:spPr>
        <p:txBody>
          <a:bodyPr/>
          <a:lstStyle/>
          <a:p>
            <a:fld id="{CA15C064-DD44-4CAC-873E-2D1F54821676}" type="slidenum">
              <a:rPr kumimoji="0" lang="en-US" smtClean="0"/>
              <a:pPr/>
              <a:t>‹N°›</a:t>
            </a:fld>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texte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9" name="Espace réservé de la date 18"/>
          <p:cNvSpPr>
            <a:spLocks noGrp="1"/>
          </p:cNvSpPr>
          <p:nvPr>
            <p:ph type="dt" sz="half" idx="10"/>
          </p:nvPr>
        </p:nvSpPr>
        <p:spPr/>
        <p:txBody>
          <a:bodyPr/>
          <a:lstStyle/>
          <a:p>
            <a:fld id="{E23C1577-F5D7-4550-B39C-F37FA7B137C3}" type="datetime1">
              <a:rPr lang="en-US" smtClean="0"/>
              <a:t>1/16/2020</a:t>
            </a:fld>
            <a:endParaRPr lang="en-US"/>
          </a:p>
        </p:txBody>
      </p:sp>
      <p:sp>
        <p:nvSpPr>
          <p:cNvPr id="11" name="Espace réservé du pied de page 10"/>
          <p:cNvSpPr>
            <a:spLocks noGrp="1"/>
          </p:cNvSpPr>
          <p:nvPr>
            <p:ph type="ftr" sz="quarter" idx="11"/>
          </p:nvPr>
        </p:nvSpPr>
        <p:spPr/>
        <p:txBody>
          <a:bodyPr/>
          <a:lstStyle/>
          <a:p>
            <a:r>
              <a:rPr kumimoji="0" lang="en-US" smtClean="0"/>
              <a:t>Marc Halévy - www.noetique.eu - marc@noetique.eu</a:t>
            </a:r>
            <a:endParaRPr kumimoji="0" lang="en-US"/>
          </a:p>
        </p:txBody>
      </p:sp>
      <p:sp>
        <p:nvSpPr>
          <p:cNvPr id="16" name="Espace réservé du numéro de diapositive 15"/>
          <p:cNvSpPr>
            <a:spLocks noGrp="1"/>
          </p:cNvSpPr>
          <p:nvPr>
            <p:ph type="sldNum" sz="quarter" idx="12"/>
          </p:nvPr>
        </p:nvSpPr>
        <p:spPr/>
        <p:txBody>
          <a:bodyPr/>
          <a:lstStyle/>
          <a:p>
            <a:fld id="{CA15C064-DD44-4CAC-873E-2D1F54821676}" type="slidenum">
              <a:rPr kumimoji="0" lang="en-US" smtClean="0"/>
              <a:pPr/>
              <a:t>‹N°›</a:t>
            </a:fld>
            <a:endParaRPr kumimoji="0" lang="en-US"/>
          </a:p>
        </p:txBody>
      </p:sp>
      <p:sp>
        <p:nvSpPr>
          <p:cNvPr id="8" name="Titre 7"/>
          <p:cNvSpPr>
            <a:spLocks noGrp="1"/>
          </p:cNvSpPr>
          <p:nvPr>
            <p:ph type="title"/>
          </p:nvPr>
        </p:nvSpPr>
        <p:spPr>
          <a:xfrm>
            <a:off x="180475" y="2947085"/>
            <a:ext cx="8686800" cy="1184825"/>
          </a:xfrm>
        </p:spPr>
        <p:txBody>
          <a:bodyPr rtlCol="0" anchor="t"/>
          <a:lstStyle>
            <a:lvl1pPr algn="r">
              <a:defRPr/>
            </a:lvl1pPr>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0" name="Titre 1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4" name="Espace réservé du conten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0"/>
          </p:nvPr>
        </p:nvSpPr>
        <p:spPr/>
        <p:txBody>
          <a:bodyPr/>
          <a:lstStyle/>
          <a:p>
            <a:fld id="{AE93E7C9-3D02-4728-BE4F-1BF5AEE09146}" type="datetime1">
              <a:rPr lang="en-US" smtClean="0"/>
              <a:t>1/16/2020</a:t>
            </a:fld>
            <a:endParaRPr lang="en-US"/>
          </a:p>
        </p:txBody>
      </p:sp>
      <p:sp>
        <p:nvSpPr>
          <p:cNvPr id="10" name="Espace réservé du pied de page 9"/>
          <p:cNvSpPr>
            <a:spLocks noGrp="1"/>
          </p:cNvSpPr>
          <p:nvPr>
            <p:ph type="ftr" sz="quarter" idx="11"/>
          </p:nvPr>
        </p:nvSpPr>
        <p:spPr/>
        <p:txBody>
          <a:bodyPr/>
          <a:lstStyle/>
          <a:p>
            <a:r>
              <a:rPr kumimoji="0" lang="en-US" smtClean="0"/>
              <a:t>Marc Halévy - www.noetique.eu - marc@noetique.eu</a:t>
            </a:r>
            <a:endParaRPr kumimoji="0" lang="en-US"/>
          </a:p>
        </p:txBody>
      </p:sp>
      <p:sp>
        <p:nvSpPr>
          <p:cNvPr id="31" name="Espace réservé du numéro de diapositive 30"/>
          <p:cNvSpPr>
            <a:spLocks noGrp="1"/>
          </p:cNvSpPr>
          <p:nvPr>
            <p:ph type="sldNum" sz="quarter" idx="12"/>
          </p:nvPr>
        </p:nvSpPr>
        <p:spPr/>
        <p:txBody>
          <a:bodyPr/>
          <a:lstStyle/>
          <a:p>
            <a:fld id="{CA15C064-DD44-4CAC-873E-2D1F54821676}" type="slidenum">
              <a:rPr kumimoji="0" lang="en-US" smtClean="0"/>
              <a:pPr/>
              <a:t>‹N°›</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9" name="Titre 28"/>
          <p:cNvSpPr>
            <a:spLocks noGrp="1"/>
          </p:cNvSpPr>
          <p:nvPr>
            <p:ph type="title"/>
          </p:nvPr>
        </p:nvSpPr>
        <p:spPr>
          <a:xfrm>
            <a:off x="304800" y="5410200"/>
            <a:ext cx="8610600" cy="882650"/>
          </a:xfrm>
        </p:spPr>
        <p:txBody>
          <a:bodyPr anchor="ctr"/>
          <a:lstStyle>
            <a:lvl1pPr>
              <a:defRPr/>
            </a:lvl1p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25" name="Espace réservé du texte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8" name="Espace réservé du conten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0"/>
          </p:nvPr>
        </p:nvSpPr>
        <p:spPr/>
        <p:txBody>
          <a:bodyPr/>
          <a:lstStyle/>
          <a:p>
            <a:fld id="{4B0B8100-1186-411B-B5D4-4032B3DBD1BD}" type="datetime1">
              <a:rPr lang="en-US" smtClean="0"/>
              <a:t>1/16/2020</a:t>
            </a:fld>
            <a:endParaRPr lang="en-US"/>
          </a:p>
        </p:txBody>
      </p:sp>
      <p:sp>
        <p:nvSpPr>
          <p:cNvPr id="6" name="Espace réservé du pied de page 5"/>
          <p:cNvSpPr>
            <a:spLocks noGrp="1"/>
          </p:cNvSpPr>
          <p:nvPr>
            <p:ph type="ftr" sz="quarter" idx="11"/>
          </p:nvPr>
        </p:nvSpPr>
        <p:spPr/>
        <p:txBody>
          <a:bodyPr/>
          <a:lstStyle/>
          <a:p>
            <a:r>
              <a:rPr kumimoji="0" lang="en-US" smtClean="0"/>
              <a:t>Marc Halévy - www.noetique.eu - marc@noetique.eu</a:t>
            </a:r>
            <a:endParaRPr kumimoji="0" lang="en-US"/>
          </a:p>
        </p:txBody>
      </p:sp>
      <p:sp>
        <p:nvSpPr>
          <p:cNvPr id="7" name="Espace réservé du numéro de diapositive 6"/>
          <p:cNvSpPr>
            <a:spLocks noGrp="1"/>
          </p:cNvSpPr>
          <p:nvPr>
            <p:ph type="sldNum" sz="quarter" idx="12"/>
          </p:nvPr>
        </p:nvSpPr>
        <p:spPr>
          <a:xfrm>
            <a:off x="8229600" y="6477000"/>
            <a:ext cx="762000" cy="246888"/>
          </a:xfrm>
        </p:spPr>
        <p:txBody>
          <a:bodyPr/>
          <a:lstStyle/>
          <a:p>
            <a:fld id="{CA15C064-DD44-4CAC-873E-2D1F54821676}" type="slidenum">
              <a:rPr kumimoji="0" lang="en-US" smtClean="0"/>
              <a:pPr/>
              <a:t>‹N°›</a:t>
            </a:fld>
            <a:endParaRPr kumimoji="0" lang="en-US" dirty="0"/>
          </a:p>
        </p:txBody>
      </p:sp>
      <p:sp>
        <p:nvSpPr>
          <p:cNvPr id="11" name="Connecteur droit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0" name="Titre 2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fld id="{D19C07C8-2540-4A58-B229-6CD63C799652}" type="datetime1">
              <a:rPr lang="en-US" smtClean="0"/>
              <a:t>1/16/2020</a:t>
            </a:fld>
            <a:endParaRPr lang="en-US"/>
          </a:p>
        </p:txBody>
      </p:sp>
      <p:sp>
        <p:nvSpPr>
          <p:cNvPr id="21" name="Espace réservé du pied de page 20"/>
          <p:cNvSpPr>
            <a:spLocks noGrp="1"/>
          </p:cNvSpPr>
          <p:nvPr>
            <p:ph type="ftr" sz="quarter" idx="11"/>
          </p:nvPr>
        </p:nvSpPr>
        <p:spPr/>
        <p:txBody>
          <a:bodyPr/>
          <a:lstStyle/>
          <a:p>
            <a:r>
              <a:rPr kumimoji="0" lang="en-US" smtClean="0"/>
              <a:t>Marc Halévy - www.noetique.eu - marc@noetique.eu</a:t>
            </a:r>
            <a:endParaRPr kumimoji="0" lang="en-US"/>
          </a:p>
        </p:txBody>
      </p:sp>
      <p:sp>
        <p:nvSpPr>
          <p:cNvPr id="6" name="Espace réservé du numéro de diapositive 5"/>
          <p:cNvSpPr>
            <a:spLocks noGrp="1"/>
          </p:cNvSpPr>
          <p:nvPr>
            <p:ph type="sldNum" sz="quarter" idx="12"/>
          </p:nvPr>
        </p:nvSpPr>
        <p:spPr/>
        <p:txBody>
          <a:bodyPr/>
          <a:lstStyle/>
          <a:p>
            <a:fld id="{CA15C064-DD44-4CAC-873E-2D1F54821676}" type="slidenum">
              <a:rPr kumimoji="0" lang="en-US" smtClean="0"/>
              <a:pPr/>
              <a:t>‹N°›</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CBBCDFD4-0DEE-40C2-9CAD-4F6BE6FD855E}" type="datetime1">
              <a:rPr lang="en-US" smtClean="0"/>
              <a:t>1/16/2020</a:t>
            </a:fld>
            <a:endParaRPr lang="en-US"/>
          </a:p>
        </p:txBody>
      </p:sp>
      <p:sp>
        <p:nvSpPr>
          <p:cNvPr id="24" name="Espace réservé du pied de page 23"/>
          <p:cNvSpPr>
            <a:spLocks noGrp="1"/>
          </p:cNvSpPr>
          <p:nvPr>
            <p:ph type="ftr" sz="quarter" idx="11"/>
          </p:nvPr>
        </p:nvSpPr>
        <p:spPr/>
        <p:txBody>
          <a:bodyPr/>
          <a:lstStyle/>
          <a:p>
            <a:r>
              <a:rPr kumimoji="0" lang="en-US" smtClean="0"/>
              <a:t>Marc Halévy - www.noetique.eu - marc@noetique.eu</a:t>
            </a:r>
            <a:endParaRPr kumimoji="0" lang="en-US"/>
          </a:p>
        </p:txBody>
      </p:sp>
      <p:sp>
        <p:nvSpPr>
          <p:cNvPr id="7" name="Espace réservé du numéro de diapositive 6"/>
          <p:cNvSpPr>
            <a:spLocks noGrp="1"/>
          </p:cNvSpPr>
          <p:nvPr>
            <p:ph type="sldNum" sz="quarter" idx="12"/>
          </p:nvPr>
        </p:nvSpPr>
        <p:spPr/>
        <p:txBody>
          <a:bodyPr/>
          <a:lstStyle/>
          <a:p>
            <a:fld id="{CA15C064-DD44-4CAC-873E-2D1F54821676}" type="slidenum">
              <a:rPr kumimoji="0" lang="en-US" smtClean="0"/>
              <a:pPr/>
              <a:t>‹N°›</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Connecteur droit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re 11"/>
          <p:cNvSpPr>
            <a:spLocks noGrp="1"/>
          </p:cNvSpPr>
          <p:nvPr>
            <p:ph type="title"/>
          </p:nvPr>
        </p:nvSpPr>
        <p:spPr>
          <a:xfrm>
            <a:off x="457200" y="5486400"/>
            <a:ext cx="8458200" cy="520700"/>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14" name="Espace réservé du conten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7A68231A-C098-4B2F-AA1F-C3AB804C87FE}" type="datetime1">
              <a:rPr lang="en-US" smtClean="0"/>
              <a:t>1/16/2020</a:t>
            </a:fld>
            <a:endParaRPr lang="en-US"/>
          </a:p>
        </p:txBody>
      </p:sp>
      <p:sp>
        <p:nvSpPr>
          <p:cNvPr id="29" name="Espace réservé du pied de page 28"/>
          <p:cNvSpPr>
            <a:spLocks noGrp="1"/>
          </p:cNvSpPr>
          <p:nvPr>
            <p:ph type="ftr" sz="quarter" idx="11"/>
          </p:nvPr>
        </p:nvSpPr>
        <p:spPr/>
        <p:txBody>
          <a:bodyPr/>
          <a:lstStyle/>
          <a:p>
            <a:r>
              <a:rPr kumimoji="0" lang="en-US" smtClean="0"/>
              <a:t>Marc Halévy - www.noetique.eu - marc@noetique.eu</a:t>
            </a:r>
            <a:endParaRPr kumimoji="0" lang="en-US" dirty="0"/>
          </a:p>
        </p:txBody>
      </p:sp>
      <p:sp>
        <p:nvSpPr>
          <p:cNvPr id="7" name="Espace réservé du numéro de diapositive 6"/>
          <p:cNvSpPr>
            <a:spLocks noGrp="1"/>
          </p:cNvSpPr>
          <p:nvPr>
            <p:ph type="sldNum" sz="quarter" idx="12"/>
          </p:nvPr>
        </p:nvSpPr>
        <p:spPr/>
        <p:txBody>
          <a:bodyPr/>
          <a:lstStyle/>
          <a:p>
            <a:fld id="{CA15C064-DD44-4CAC-873E-2D1F54821676}" type="slidenum">
              <a:rPr kumimoji="0" lang="en-US" smtClean="0"/>
              <a:pPr/>
              <a:t>‹N°›</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3" name="Espace réservé pour une imag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r-FR" smtClean="0"/>
              <a:t>Cliquez sur l'icône pour ajouter une image</a:t>
            </a:r>
            <a:endParaRPr kumimoji="0" lang="en-US" dirty="0"/>
          </a:p>
        </p:txBody>
      </p:sp>
      <p:sp>
        <p:nvSpPr>
          <p:cNvPr id="7" name="Espace réservé de la date 6"/>
          <p:cNvSpPr>
            <a:spLocks noGrp="1"/>
          </p:cNvSpPr>
          <p:nvPr>
            <p:ph type="dt" sz="half" idx="10"/>
          </p:nvPr>
        </p:nvSpPr>
        <p:spPr/>
        <p:txBody>
          <a:bodyPr/>
          <a:lstStyle/>
          <a:p>
            <a:fld id="{517D5523-A7B9-4041-8FE0-AEBA3739F08E}" type="datetime1">
              <a:rPr lang="en-US" smtClean="0"/>
              <a:t>1/16/2020</a:t>
            </a:fld>
            <a:endParaRPr lang="en-US"/>
          </a:p>
        </p:txBody>
      </p:sp>
      <p:sp>
        <p:nvSpPr>
          <p:cNvPr id="5" name="Espace réservé du pied de page 4"/>
          <p:cNvSpPr>
            <a:spLocks noGrp="1"/>
          </p:cNvSpPr>
          <p:nvPr>
            <p:ph type="ftr" sz="quarter" idx="11"/>
          </p:nvPr>
        </p:nvSpPr>
        <p:spPr/>
        <p:txBody>
          <a:bodyPr/>
          <a:lstStyle/>
          <a:p>
            <a:r>
              <a:rPr kumimoji="0" lang="en-US" smtClean="0"/>
              <a:t>Marc Halévy - www.noetique.eu - marc@noetique.eu</a:t>
            </a:r>
            <a:endParaRPr kumimoji="0" lang="en-US"/>
          </a:p>
        </p:txBody>
      </p:sp>
      <p:sp>
        <p:nvSpPr>
          <p:cNvPr id="31" name="Espace réservé du numéro de diapositive 30"/>
          <p:cNvSpPr>
            <a:spLocks noGrp="1"/>
          </p:cNvSpPr>
          <p:nvPr>
            <p:ph type="sldNum" sz="quarter" idx="12"/>
          </p:nvPr>
        </p:nvSpPr>
        <p:spPr/>
        <p:txBody>
          <a:bodyPr/>
          <a:lstStyle/>
          <a:p>
            <a:fld id="{CA15C064-DD44-4CAC-873E-2D1F54821676}" type="slidenum">
              <a:rPr kumimoji="0" lang="en-US" smtClean="0"/>
              <a:pPr/>
              <a:t>‹N°›</a:t>
            </a:fld>
            <a:endParaRPr kumimoji="0" lang="en-US"/>
          </a:p>
        </p:txBody>
      </p:sp>
      <p:sp>
        <p:nvSpPr>
          <p:cNvPr id="17" name="Titre 16"/>
          <p:cNvSpPr>
            <a:spLocks noGrp="1"/>
          </p:cNvSpPr>
          <p:nvPr>
            <p:ph type="title"/>
          </p:nvPr>
        </p:nvSpPr>
        <p:spPr>
          <a:xfrm>
            <a:off x="381000" y="4993760"/>
            <a:ext cx="5867400" cy="522288"/>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Espace réservé du texte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1" name="Espace réservé de la date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lgn="l" eaLnBrk="1" latinLnBrk="0" hangingPunct="1"/>
            <a:fld id="{DD70CBAD-AF74-4C1B-8CBD-7A9270F297B2}" type="datetime1">
              <a:rPr lang="en-US" smtClean="0"/>
              <a:t>1/16/2020</a:t>
            </a:fld>
            <a:endParaRPr lang="en-US" dirty="0">
              <a:solidFill>
                <a:schemeClr val="accent1">
                  <a:shade val="75000"/>
                </a:schemeClr>
              </a:solidFill>
            </a:endParaRPr>
          </a:p>
        </p:txBody>
      </p:sp>
      <p:sp>
        <p:nvSpPr>
          <p:cNvPr id="28" name="Espace réservé du pied de page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lgn="r" eaLnBrk="1" latinLnBrk="0" hangingPunct="1"/>
            <a:r>
              <a:rPr kumimoji="0" lang="en-US" smtClean="0">
                <a:solidFill>
                  <a:schemeClr val="accent1">
                    <a:shade val="75000"/>
                  </a:schemeClr>
                </a:solidFill>
              </a:rPr>
              <a:t>Marc Halévy - www.noetique.eu - marc@noetique.eu</a:t>
            </a:r>
            <a:endParaRPr kumimoji="0" lang="en-US" dirty="0">
              <a:solidFill>
                <a:schemeClr val="accent1">
                  <a:shade val="75000"/>
                </a:schemeClr>
              </a:solidFill>
            </a:endParaRPr>
          </a:p>
        </p:txBody>
      </p:sp>
      <p:sp>
        <p:nvSpPr>
          <p:cNvPr id="5" name="Espace réservé du numéro de diapositive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A15C064-DD44-4CAC-873E-2D1F54821676}" type="slidenum">
              <a:rPr kumimoji="0" lang="en-US" smtClean="0"/>
              <a:pPr/>
              <a:t>‹N°›</a:t>
            </a:fld>
            <a:endParaRPr kumimoji="0" lang="en-US" dirty="0">
              <a:solidFill>
                <a:schemeClr val="accent1">
                  <a:shade val="75000"/>
                </a:schemeClr>
              </a:solidFill>
            </a:endParaRPr>
          </a:p>
        </p:txBody>
      </p:sp>
      <p:sp>
        <p:nvSpPr>
          <p:cNvPr id="10" name="Espace réservé du titre 9"/>
          <p:cNvSpPr>
            <a:spLocks noGrp="1"/>
          </p:cNvSpPr>
          <p:nvPr>
            <p:ph type="title"/>
          </p:nvPr>
        </p:nvSpPr>
        <p:spPr>
          <a:xfrm>
            <a:off x="304800" y="457200"/>
            <a:ext cx="8686800" cy="838200"/>
          </a:xfrm>
          <a:prstGeom prst="rect">
            <a:avLst/>
          </a:prstGeom>
        </p:spPr>
        <p:txBody>
          <a:bodyPr vert="horz" anchor="ctr">
            <a:normAutofit/>
          </a:bodyPr>
          <a:lstStyle/>
          <a:p>
            <a:r>
              <a:rPr kumimoji="0" lang="fr-FR" smtClean="0"/>
              <a:t>Cliquez pour modifier le style du titre</a:t>
            </a:r>
            <a:endParaRPr kumimoji="0" lang="en-US"/>
          </a:p>
        </p:txBody>
      </p:sp>
      <p:sp>
        <p:nvSpPr>
          <p:cNvPr id="9" name="Connecteur droit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Connecteur droit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rc@noetique.eu" TargetMode="External"/><Relationship Id="rId2" Type="http://schemas.openxmlformats.org/officeDocument/2006/relationships/hyperlink" Target="http://www.noetique.e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fr-FR" b="1" i="1" dirty="0" smtClean="0"/>
              <a:t>Les ténèbres de la nuit qui vient,</a:t>
            </a:r>
            <a:br>
              <a:rPr lang="fr-FR" b="1" i="1" dirty="0" smtClean="0"/>
            </a:br>
            <a:r>
              <a:rPr lang="fr-FR" b="1" i="1" dirty="0" smtClean="0"/>
              <a:t>ne se réduisent pas aux cris de l'orfraie.</a:t>
            </a:r>
            <a:r>
              <a:rPr lang="fr-FR" dirty="0" smtClean="0"/>
              <a:t/>
            </a:r>
            <a:br>
              <a:rPr lang="fr-FR" dirty="0" smtClean="0"/>
            </a:br>
            <a:endParaRPr lang="fr-FR" dirty="0"/>
          </a:p>
        </p:txBody>
      </p:sp>
      <p:sp>
        <p:nvSpPr>
          <p:cNvPr id="5" name="Espace réservé du contenu 4"/>
          <p:cNvSpPr>
            <a:spLocks noGrp="1"/>
          </p:cNvSpPr>
          <p:nvPr>
            <p:ph idx="1"/>
          </p:nvPr>
        </p:nvSpPr>
        <p:spPr>
          <a:xfrm>
            <a:off x="304800" y="1268760"/>
            <a:ext cx="8686800" cy="5184576"/>
          </a:xfrm>
        </p:spPr>
        <p:txBody>
          <a:bodyPr>
            <a:normAutofit fontScale="62500" lnSpcReduction="20000"/>
          </a:bodyPr>
          <a:lstStyle/>
          <a:p>
            <a:r>
              <a:rPr lang="fr-FR" dirty="0" smtClean="0"/>
              <a:t>Autrement dit, la problématique du réchauffement climatique, qui est indéniable et irréfutable, ne se réduit pas aux gesticulations de la petite conne de Greta Thunberg. Heureusement ! Elle et ses thuriféraires médiatiques, transforment ce qui est grave et profond, en catastrophisme de spectacle, sans beaucoup d'intérêt, mais d'un impact non négligeable (salutaire s'il enclenche une prise de conscience).</a:t>
            </a:r>
          </a:p>
          <a:p>
            <a:r>
              <a:rPr lang="fr-FR" dirty="0" smtClean="0"/>
              <a:t>Le dérèglement climatique n'est qu'un des aspects de la phase chaotique que vit, aujourd'hui, le monde humain dans toutes ses dimensions : climatique, écologique, pollutoire, culturelle, morale, éthique, éducationnelle, pénurique, économique, financière, politique, populiste, monétaire, militaire, terroriste, salafiste, illibéraliste, etc …</a:t>
            </a:r>
          </a:p>
          <a:p>
            <a:r>
              <a:rPr lang="fr-FR" dirty="0" smtClean="0"/>
              <a:t>Le vraie Vie est un Tout, où tout est dans tout, où tout est cause et effet de tout. Il faut se méfier de tous ceux qu'hypnotisent un seul arbre au point de ne plus voir du tout la forêt qui est derrière.</a:t>
            </a:r>
          </a:p>
          <a:p>
            <a:r>
              <a:rPr lang="fr-FR" dirty="0" smtClean="0"/>
              <a:t>Méfions-nous des promesses apocalyptiques chères à nos amis collapsologues. Mais méfions-nous encore plus des aveuglements et des politiques de l'autruche de tout ceux qui ne veulent ni voir, ni comprendre, ni savoir que leur monde ancien est mort, et qu'il est en train de disparaître par décomposition nauséabonde.</a:t>
            </a:r>
            <a:endParaRPr lang="fr-FR" dirty="0"/>
          </a:p>
        </p:txBody>
      </p:sp>
      <p:sp>
        <p:nvSpPr>
          <p:cNvPr id="7" name="Espace réservé du numéro de diapositive 6"/>
          <p:cNvSpPr>
            <a:spLocks noGrp="1"/>
          </p:cNvSpPr>
          <p:nvPr>
            <p:ph type="sldNum" sz="quarter" idx="12"/>
          </p:nvPr>
        </p:nvSpPr>
        <p:spPr>
          <a:xfrm>
            <a:off x="4067944" y="6237312"/>
            <a:ext cx="4920608" cy="483528"/>
          </a:xfrm>
        </p:spPr>
        <p:txBody>
          <a:bodyPr/>
          <a:lstStyle/>
          <a:p>
            <a:r>
              <a:rPr kumimoji="0" lang="en-US" sz="1800" dirty="0" smtClean="0">
                <a:solidFill>
                  <a:srgbClr val="FF0000"/>
                </a:solidFill>
              </a:rPr>
              <a:t>Marc Halévy</a:t>
            </a:r>
            <a:r>
              <a:rPr kumimoji="0" lang="en-US" dirty="0" smtClean="0"/>
              <a:t> - </a:t>
            </a:r>
            <a:r>
              <a:rPr kumimoji="0" lang="en-US" dirty="0" smtClean="0">
                <a:hlinkClick r:id="rId2"/>
              </a:rPr>
              <a:t>www.noetique.eu</a:t>
            </a:r>
            <a:r>
              <a:rPr kumimoji="0" lang="en-US" dirty="0" smtClean="0"/>
              <a:t> - </a:t>
            </a:r>
            <a:r>
              <a:rPr kumimoji="0" lang="en-US" dirty="0" smtClean="0">
                <a:hlinkClick r:id="rId3"/>
              </a:rPr>
              <a:t>marc@noetique.eu</a:t>
            </a:r>
            <a:r>
              <a:rPr kumimoji="0" lang="en-US" dirty="0" smtClean="0"/>
              <a:t> </a:t>
            </a:r>
            <a:endParaRPr kumimoji="0"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Default Theme">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6</TotalTime>
  <Words>242</Words>
  <Application>Microsoft Office PowerPoint</Application>
  <PresentationFormat>Affichage à l'écran (4:3)</PresentationFormat>
  <Paragraphs>6</Paragraphs>
  <Slides>1</Slides>
  <Notes>0</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Default Theme</vt:lpstr>
      <vt:lpstr>Les ténèbres de la nuit qui vient, ne se réduisent pas aux cris de l'orfraie.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ténèbres de la nuit qui vient, ne se réduisent pas aux cris de l'orfraie. </dc:title>
  <dc:creator>Maran</dc:creator>
  <cp:lastModifiedBy>Maran</cp:lastModifiedBy>
  <cp:revision>5</cp:revision>
  <dcterms:created xsi:type="dcterms:W3CDTF">2020-01-15T14:34:25Z</dcterms:created>
  <dcterms:modified xsi:type="dcterms:W3CDTF">2020-01-16T06:27:26Z</dcterms:modified>
</cp:coreProperties>
</file>